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4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52" d="100"/>
          <a:sy n="52" d="100"/>
        </p:scale>
        <p:origin x="122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1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8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22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EB61-6C2A-4F88-AA1C-49A8369BDD49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3CB4-9405-4221-88A9-942A4281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7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EB61-6C2A-4F88-AA1C-49A8369BDD49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3CB4-9405-4221-88A9-942A4281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96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EB61-6C2A-4F88-AA1C-49A8369BDD49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3CB4-9405-4221-88A9-942A4281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05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EB61-6C2A-4F88-AA1C-49A8369BDD49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3CB4-9405-4221-88A9-942A4281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79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EB61-6C2A-4F88-AA1C-49A8369BDD49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3CB4-9405-4221-88A9-942A4281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30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EB61-6C2A-4F88-AA1C-49A8369BDD49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3CB4-9405-4221-88A9-942A4281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129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EB61-6C2A-4F88-AA1C-49A8369BDD49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3CB4-9405-4221-88A9-942A4281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396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EB61-6C2A-4F88-AA1C-49A8369BDD49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3CB4-9405-4221-88A9-942A4281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11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538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EB61-6C2A-4F88-AA1C-49A8369BDD49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3CB4-9405-4221-88A9-942A4281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19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EB61-6C2A-4F88-AA1C-49A8369BDD49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3CB4-9405-4221-88A9-942A4281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5491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EB61-6C2A-4F88-AA1C-49A8369BDD49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3CB4-9405-4221-88A9-942A4281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3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28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20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4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07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1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8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07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5F6AE-D4A6-4B82-9606-63E3587BC596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5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8EB61-6C2A-4F88-AA1C-49A8369BDD49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03CB4-9405-4221-88A9-942A4281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05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35583" y="1013786"/>
            <a:ext cx="70728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prstClr val="black"/>
                </a:solidFill>
                <a:latin typeface="Calibri Light" panose="020F0302020204030204"/>
              </a:rPr>
              <a:t>Section 3.5  </a:t>
            </a:r>
            <a:br>
              <a:rPr lang="en-US" sz="6000" b="1" dirty="0">
                <a:solidFill>
                  <a:prstClr val="black"/>
                </a:solidFill>
                <a:latin typeface="Calibri Light" panose="020F0302020204030204"/>
              </a:rPr>
            </a:br>
            <a:r>
              <a:rPr lang="en-US" sz="6000" b="1" dirty="0">
                <a:solidFill>
                  <a:prstClr val="black"/>
                </a:solidFill>
                <a:latin typeface="Calibri Light" panose="020F0302020204030204"/>
              </a:rPr>
              <a:t>Implicit Differentiation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5872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B0ADF6DD-7E61-43FE-B60B-B5E64B553476}"/>
              </a:ext>
            </a:extLst>
          </p:cNvPr>
          <p:cNvGrpSpPr/>
          <p:nvPr/>
        </p:nvGrpSpPr>
        <p:grpSpPr>
          <a:xfrm>
            <a:off x="816692" y="407425"/>
            <a:ext cx="6915150" cy="6954785"/>
            <a:chOff x="816692" y="407425"/>
            <a:chExt cx="6915150" cy="6954785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29706C61-EDCF-4887-9337-2394EAE72C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6692" y="407425"/>
              <a:ext cx="6743700" cy="3771900"/>
            </a:xfrm>
            <a:prstGeom prst="rect">
              <a:avLst/>
            </a:prstGeom>
          </p:spPr>
        </p:pic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4ADFD9CA-0839-477F-ACBE-459BD758A1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16692" y="4333260"/>
              <a:ext cx="6915150" cy="30289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3424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81481E-6 L -1.11111E-6 -0.108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203471-4C5B-4A96-9BC7-EC77841F85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824498"/>
            <a:ext cx="4143375" cy="28098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9433701-204E-468D-ABF3-422721ADBC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647" y="1152986"/>
            <a:ext cx="3886200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404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70AA04F-22E8-468C-8DA6-0EFC058218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449" y="864470"/>
            <a:ext cx="86010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837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4B807012-7620-4147-AE79-73E1A61740F0}"/>
              </a:ext>
            </a:extLst>
          </p:cNvPr>
          <p:cNvGrpSpPr/>
          <p:nvPr/>
        </p:nvGrpSpPr>
        <p:grpSpPr>
          <a:xfrm>
            <a:off x="495300" y="544154"/>
            <a:ext cx="8153400" cy="7043276"/>
            <a:chOff x="495300" y="544154"/>
            <a:chExt cx="8153400" cy="7043276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399781E-6B5D-45ED-A732-16AFC56B84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5300" y="544154"/>
              <a:ext cx="8153400" cy="340995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A504862-1BE7-466A-9510-72788E30F5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6775" y="4196530"/>
              <a:ext cx="7781925" cy="3390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690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 -0.14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2DAED6-8311-45D4-B8B2-6012779D29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716" y="650772"/>
            <a:ext cx="6705600" cy="5715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CE1C7CB-29D7-4F9A-B35B-2F05CAE6C6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716" y="2147885"/>
            <a:ext cx="6772275" cy="17811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3F07AB0-A210-493A-A8BD-D6DF1A5E61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5862" y="1489816"/>
            <a:ext cx="3895725" cy="3905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5761305-90D1-49B8-856A-EFC13233B1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8729" y="4130236"/>
            <a:ext cx="2895600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461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DAE39A2-BE61-44EC-8E20-3551ABB66B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575" y="723131"/>
            <a:ext cx="6800850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083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C11ED6F-C764-4D18-8959-2E0E17E85132}"/>
              </a:ext>
            </a:extLst>
          </p:cNvPr>
          <p:cNvGrpSpPr/>
          <p:nvPr/>
        </p:nvGrpSpPr>
        <p:grpSpPr>
          <a:xfrm>
            <a:off x="1428750" y="276685"/>
            <a:ext cx="6286500" cy="7924647"/>
            <a:chOff x="1428750" y="276685"/>
            <a:chExt cx="6286500" cy="7924647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C2A270E3-CD32-4605-81F6-F26BBB40927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750" y="276685"/>
              <a:ext cx="6286500" cy="4505325"/>
            </a:xfrm>
            <a:prstGeom prst="rect">
              <a:avLst/>
            </a:prstGeom>
          </p:spPr>
        </p:pic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85D6D03C-74FA-48DB-9125-0BE6E164C4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32911" y="5070833"/>
              <a:ext cx="4514850" cy="904875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DC746D9-C703-49FA-870E-E70F7A084FB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32911" y="6172507"/>
              <a:ext cx="5476875" cy="20288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4529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FB6706-95EC-4EBD-909B-C23189DB4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887" y="952653"/>
            <a:ext cx="6781800" cy="28289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F639ED0-8918-4FE0-8F21-237E331049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887" y="4065792"/>
            <a:ext cx="463867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637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FEC5864-2055-492C-9179-2393AF4978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337" y="620507"/>
            <a:ext cx="7000875" cy="20478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D6C9E00-F94C-437F-94C3-B31FCD0F76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5886" y="2826927"/>
            <a:ext cx="2009775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909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2F50166-8017-4DD3-B836-137884A83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385" y="775519"/>
            <a:ext cx="6772275" cy="22098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DF4BDEB-0B32-411D-A228-5FAA36B6D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5912" y="3203626"/>
            <a:ext cx="2419350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00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82F1AFD-4C60-459B-8E4C-9EBCA8FFE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751" y="376314"/>
            <a:ext cx="6877050" cy="16478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F1BD580-B091-42A5-BE83-D2719BCE2E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751" y="2205113"/>
            <a:ext cx="6534150" cy="13620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CA6140F-17F1-441F-B8DE-8B3D63E024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1088" y="2751188"/>
            <a:ext cx="2257425" cy="2514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0563D2E-5657-43EC-8F68-6FB413D5DC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2763" y="5492774"/>
            <a:ext cx="667702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92928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</Words>
  <Application>Microsoft Office PowerPoint</Application>
  <PresentationFormat>On-screen Show (4:3)</PresentationFormat>
  <Paragraphs>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13</cp:revision>
  <dcterms:created xsi:type="dcterms:W3CDTF">2019-07-17T20:21:10Z</dcterms:created>
  <dcterms:modified xsi:type="dcterms:W3CDTF">2019-07-17T22:54:29Z</dcterms:modified>
</cp:coreProperties>
</file>